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4486BE4-C676-4805-BA7B-4B162CDD9AAF}" type="datetimeFigureOut">
              <a:rPr lang="en-NZ" smtClean="0"/>
              <a:t>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762060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4486BE4-C676-4805-BA7B-4B162CDD9AAF}" type="datetimeFigureOut">
              <a:rPr lang="en-NZ" smtClean="0"/>
              <a:t>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3153220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4486BE4-C676-4805-BA7B-4B162CDD9AAF}" type="datetimeFigureOut">
              <a:rPr lang="en-NZ" smtClean="0"/>
              <a:t>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1695801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4486BE4-C676-4805-BA7B-4B162CDD9AAF}" type="datetimeFigureOut">
              <a:rPr lang="en-NZ" smtClean="0"/>
              <a:t>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2012900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486BE4-C676-4805-BA7B-4B162CDD9AAF}" type="datetimeFigureOut">
              <a:rPr lang="en-NZ" smtClean="0"/>
              <a:t>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484166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4486BE4-C676-4805-BA7B-4B162CDD9AAF}" type="datetimeFigureOut">
              <a:rPr lang="en-NZ" smtClean="0"/>
              <a:t>1/11/2011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263934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4486BE4-C676-4805-BA7B-4B162CDD9AAF}" type="datetimeFigureOut">
              <a:rPr lang="en-NZ" smtClean="0"/>
              <a:t>1/11/2011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732849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4486BE4-C676-4805-BA7B-4B162CDD9AAF}" type="datetimeFigureOut">
              <a:rPr lang="en-NZ" smtClean="0"/>
              <a:t>1/11/2011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4268742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86BE4-C676-4805-BA7B-4B162CDD9AAF}" type="datetimeFigureOut">
              <a:rPr lang="en-NZ" smtClean="0"/>
              <a:t>1/11/2011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1098739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86BE4-C676-4805-BA7B-4B162CDD9AAF}" type="datetimeFigureOut">
              <a:rPr lang="en-NZ" smtClean="0"/>
              <a:t>1/11/2011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3060696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86BE4-C676-4805-BA7B-4B162CDD9AAF}" type="datetimeFigureOut">
              <a:rPr lang="en-NZ" smtClean="0"/>
              <a:t>1/11/2011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03AE59-D98E-4533-9FD7-365FF60D0744}" type="slidenum">
              <a:rPr lang="en-NZ" smtClean="0"/>
              <a:t>‹#›</a:t>
            </a:fld>
            <a:endParaRPr lang="en-NZ"/>
          </a:p>
        </p:txBody>
      </p:sp>
    </p:spTree>
    <p:extLst>
      <p:ext uri="{BB962C8B-B14F-4D97-AF65-F5344CB8AC3E}">
        <p14:creationId xmlns:p14="http://schemas.microsoft.com/office/powerpoint/2010/main" val="200187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86BE4-C676-4805-BA7B-4B162CDD9AAF}" type="datetimeFigureOut">
              <a:rPr lang="en-NZ" smtClean="0"/>
              <a:t>1/11/2011</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03AE59-D98E-4533-9FD7-365FF60D0744}" type="slidenum">
              <a:rPr lang="en-NZ" smtClean="0"/>
              <a:t>‹#›</a:t>
            </a:fld>
            <a:endParaRPr lang="en-NZ"/>
          </a:p>
        </p:txBody>
      </p:sp>
    </p:spTree>
    <p:extLst>
      <p:ext uri="{BB962C8B-B14F-4D97-AF65-F5344CB8AC3E}">
        <p14:creationId xmlns:p14="http://schemas.microsoft.com/office/powerpoint/2010/main" val="1888173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8000" b="-3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24744"/>
            <a:ext cx="7772400" cy="1470025"/>
          </a:xfrm>
        </p:spPr>
        <p:txBody>
          <a:bodyPr/>
          <a:lstStyle/>
          <a:p>
            <a:r>
              <a:rPr lang="en-NZ" dirty="0" smtClean="0">
                <a:solidFill>
                  <a:srgbClr val="92D050"/>
                </a:solidFill>
                <a:latin typeface="Arial Rounded MT Bold" pitchFamily="34" charset="0"/>
              </a:rPr>
              <a:t>Challenge 20/20</a:t>
            </a:r>
            <a:endParaRPr lang="en-NZ" dirty="0">
              <a:solidFill>
                <a:srgbClr val="92D050"/>
              </a:solidFill>
              <a:latin typeface="Arial Rounded MT Bold" pitchFamily="34" charset="0"/>
            </a:endParaRPr>
          </a:p>
        </p:txBody>
      </p:sp>
      <p:sp>
        <p:nvSpPr>
          <p:cNvPr id="3" name="Subtitle 2"/>
          <p:cNvSpPr>
            <a:spLocks noGrp="1"/>
          </p:cNvSpPr>
          <p:nvPr>
            <p:ph type="subTitle" idx="1"/>
          </p:nvPr>
        </p:nvSpPr>
        <p:spPr>
          <a:xfrm>
            <a:off x="1043608" y="2780928"/>
            <a:ext cx="6400800" cy="1752600"/>
          </a:xfrm>
        </p:spPr>
        <p:txBody>
          <a:bodyPr/>
          <a:lstStyle/>
          <a:p>
            <a:r>
              <a:rPr lang="en-NZ" dirty="0" smtClean="0">
                <a:solidFill>
                  <a:srgbClr val="92D050"/>
                </a:solidFill>
                <a:latin typeface="Arial Rounded MT Bold" pitchFamily="34" charset="0"/>
              </a:rPr>
              <a:t>NAIS (National Association of Independent Schools)</a:t>
            </a:r>
            <a:endParaRPr lang="en-NZ" dirty="0">
              <a:solidFill>
                <a:srgbClr val="92D050"/>
              </a:solidFill>
              <a:latin typeface="Arial Rounded MT Bold" pitchFamily="34" charset="0"/>
            </a:endParaRPr>
          </a:p>
        </p:txBody>
      </p:sp>
    </p:spTree>
    <p:extLst>
      <p:ext uri="{BB962C8B-B14F-4D97-AF65-F5344CB8AC3E}">
        <p14:creationId xmlns:p14="http://schemas.microsoft.com/office/powerpoint/2010/main" val="655862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dirty="0" smtClean="0">
                <a:latin typeface="Arial Rounded MT Bold" pitchFamily="34" charset="0"/>
              </a:rPr>
              <a:t>What is Challenge 20/20?</a:t>
            </a:r>
            <a:endParaRPr lang="en-NZ" i="1" dirty="0">
              <a:latin typeface="Arial Rounded MT Bold" pitchFamily="34" charset="0"/>
            </a:endParaRPr>
          </a:p>
        </p:txBody>
      </p:sp>
      <p:sp>
        <p:nvSpPr>
          <p:cNvPr id="3" name="Content Placeholder 2"/>
          <p:cNvSpPr>
            <a:spLocks noGrp="1"/>
          </p:cNvSpPr>
          <p:nvPr>
            <p:ph idx="1"/>
          </p:nvPr>
        </p:nvSpPr>
        <p:spPr/>
        <p:txBody>
          <a:bodyPr>
            <a:normAutofit fontScale="92500" lnSpcReduction="10000"/>
          </a:bodyPr>
          <a:lstStyle/>
          <a:p>
            <a:pPr marL="0" indent="0">
              <a:buNone/>
            </a:pPr>
            <a:r>
              <a:rPr lang="en-NZ" dirty="0">
                <a:latin typeface="Arial Rounded MT Bold" pitchFamily="34" charset="0"/>
              </a:rPr>
              <a:t>The NAIS Challenge 20/20 </a:t>
            </a:r>
            <a:r>
              <a:rPr lang="en-NZ" dirty="0" smtClean="0">
                <a:latin typeface="Arial Rounded MT Bold" pitchFamily="34" charset="0"/>
              </a:rPr>
              <a:t>programme </a:t>
            </a:r>
            <a:r>
              <a:rPr lang="en-NZ" dirty="0">
                <a:latin typeface="Arial Rounded MT Bold" pitchFamily="34" charset="0"/>
              </a:rPr>
              <a:t>is an Internet-based international education </a:t>
            </a:r>
            <a:r>
              <a:rPr lang="en-NZ" dirty="0" smtClean="0">
                <a:latin typeface="Arial Rounded MT Bold" pitchFamily="34" charset="0"/>
              </a:rPr>
              <a:t>programme </a:t>
            </a:r>
            <a:r>
              <a:rPr lang="en-NZ" dirty="0">
                <a:latin typeface="Arial Rounded MT Bold" pitchFamily="34" charset="0"/>
              </a:rPr>
              <a:t>that partners schools from the United States with schools from other countries to work together on one of the 20 global </a:t>
            </a:r>
            <a:r>
              <a:rPr lang="en-NZ" dirty="0" smtClean="0">
                <a:latin typeface="Arial Rounded MT Bold" pitchFamily="34" charset="0"/>
              </a:rPr>
              <a:t>problems.</a:t>
            </a:r>
            <a:r>
              <a:rPr lang="en-NZ" dirty="0">
                <a:latin typeface="Arial Rounded MT Bold" pitchFamily="34" charset="0"/>
              </a:rPr>
              <a:t>  Together, schools identify solutions to these global problems that can be implemented in their own schools and communities and at the local and national level.  </a:t>
            </a:r>
          </a:p>
        </p:txBody>
      </p:sp>
    </p:spTree>
    <p:extLst>
      <p:ext uri="{BB962C8B-B14F-4D97-AF65-F5344CB8AC3E}">
        <p14:creationId xmlns:p14="http://schemas.microsoft.com/office/powerpoint/2010/main" val="2101392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1503040"/>
          </a:xfrm>
        </p:spPr>
        <p:txBody>
          <a:bodyPr>
            <a:normAutofit fontScale="90000"/>
          </a:bodyPr>
          <a:lstStyle/>
          <a:p>
            <a:r>
              <a:rPr lang="en-NZ" sz="3300" i="1" dirty="0">
                <a:latin typeface="Arial Rounded MT Bold" pitchFamily="34" charset="0"/>
              </a:rPr>
              <a:t>How do partner schools define student roles for the collaborative nature of the project?</a:t>
            </a:r>
            <a:r>
              <a:rPr lang="en-NZ" i="1" dirty="0"/>
              <a:t/>
            </a:r>
            <a:br>
              <a:rPr lang="en-NZ" i="1" dirty="0"/>
            </a:br>
            <a:endParaRPr lang="en-NZ" dirty="0"/>
          </a:p>
        </p:txBody>
      </p:sp>
      <p:sp>
        <p:nvSpPr>
          <p:cNvPr id="3" name="Content Placeholder 2"/>
          <p:cNvSpPr>
            <a:spLocks noGrp="1"/>
          </p:cNvSpPr>
          <p:nvPr>
            <p:ph idx="1"/>
          </p:nvPr>
        </p:nvSpPr>
        <p:spPr/>
        <p:txBody>
          <a:bodyPr>
            <a:normAutofit fontScale="92500" lnSpcReduction="20000"/>
          </a:bodyPr>
          <a:lstStyle/>
          <a:p>
            <a:pPr marL="0" indent="0">
              <a:buNone/>
            </a:pPr>
            <a:r>
              <a:rPr lang="en-NZ" dirty="0">
                <a:latin typeface="Arial Rounded MT Bold" pitchFamily="34" charset="0"/>
              </a:rPr>
              <a:t>Collaboration and communication between students and faculty from the various schools can take place on many different levels:  via email, teleconference, videoconference, blogs and websites and if at all possible, in person (this can only be accomplished by schools partnered in the same city or region).  Although, Challenge 20/20 is set-up by teachers, students can also have a role in </a:t>
            </a:r>
            <a:r>
              <a:rPr lang="en-NZ" dirty="0" smtClean="0">
                <a:latin typeface="Arial Rounded MT Bold" pitchFamily="34" charset="0"/>
              </a:rPr>
              <a:t>organising </a:t>
            </a:r>
            <a:r>
              <a:rPr lang="en-NZ" dirty="0">
                <a:latin typeface="Arial Rounded MT Bold" pitchFamily="34" charset="0"/>
              </a:rPr>
              <a:t>their communication related to their projects with students from their partner schools.</a:t>
            </a:r>
          </a:p>
        </p:txBody>
      </p:sp>
    </p:spTree>
    <p:extLst>
      <p:ext uri="{BB962C8B-B14F-4D97-AF65-F5344CB8AC3E}">
        <p14:creationId xmlns:p14="http://schemas.microsoft.com/office/powerpoint/2010/main" val="2348436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dirty="0" smtClean="0">
                <a:latin typeface="Arial Rounded MT Bold" pitchFamily="34" charset="0"/>
              </a:rPr>
              <a:t>Who are our partner schools?</a:t>
            </a:r>
            <a:endParaRPr lang="en-NZ" i="1" dirty="0">
              <a:latin typeface="Arial Rounded MT Bold" pitchFamily="34" charset="0"/>
            </a:endParaRPr>
          </a:p>
        </p:txBody>
      </p:sp>
      <p:sp>
        <p:nvSpPr>
          <p:cNvPr id="3" name="Content Placeholder 2"/>
          <p:cNvSpPr>
            <a:spLocks noGrp="1"/>
          </p:cNvSpPr>
          <p:nvPr>
            <p:ph idx="1"/>
          </p:nvPr>
        </p:nvSpPr>
        <p:spPr/>
        <p:txBody>
          <a:bodyPr>
            <a:normAutofit/>
          </a:bodyPr>
          <a:lstStyle/>
          <a:p>
            <a:pPr marL="0" indent="0" algn="ctr">
              <a:buNone/>
            </a:pPr>
            <a:endParaRPr lang="en-NZ" sz="4000" dirty="0" smtClean="0">
              <a:latin typeface="Arial Rounded MT Bold" pitchFamily="34" charset="0"/>
            </a:endParaRPr>
          </a:p>
          <a:p>
            <a:pPr marL="0" indent="0" algn="ctr">
              <a:buNone/>
            </a:pPr>
            <a:r>
              <a:rPr lang="en-NZ" sz="4000" dirty="0" err="1" smtClean="0">
                <a:latin typeface="Arial Rounded MT Bold" pitchFamily="34" charset="0"/>
              </a:rPr>
              <a:t>Rivermont</a:t>
            </a:r>
            <a:r>
              <a:rPr lang="en-NZ" sz="4000" dirty="0" smtClean="0">
                <a:latin typeface="Arial Rounded MT Bold" pitchFamily="34" charset="0"/>
              </a:rPr>
              <a:t> </a:t>
            </a:r>
            <a:r>
              <a:rPr lang="en-NZ" sz="4000" dirty="0">
                <a:latin typeface="Arial Rounded MT Bold" pitchFamily="34" charset="0"/>
              </a:rPr>
              <a:t>Collegiate (IA, USA) </a:t>
            </a:r>
          </a:p>
          <a:p>
            <a:pPr marL="0" indent="0" algn="ctr">
              <a:buNone/>
            </a:pPr>
            <a:r>
              <a:rPr lang="en-NZ" sz="4000" dirty="0" smtClean="0">
                <a:latin typeface="Arial Rounded MT Bold" pitchFamily="34" charset="0"/>
              </a:rPr>
              <a:t>and</a:t>
            </a:r>
          </a:p>
          <a:p>
            <a:pPr marL="0" indent="0" algn="ctr">
              <a:buNone/>
            </a:pPr>
            <a:r>
              <a:rPr lang="en-NZ" sz="4000" dirty="0" smtClean="0">
                <a:latin typeface="Arial Rounded MT Bold" pitchFamily="34" charset="0"/>
              </a:rPr>
              <a:t>Joan </a:t>
            </a:r>
            <a:r>
              <a:rPr lang="en-NZ" sz="4000" dirty="0" err="1">
                <a:latin typeface="Arial Rounded MT Bold" pitchFamily="34" charset="0"/>
              </a:rPr>
              <a:t>MacQueen</a:t>
            </a:r>
            <a:r>
              <a:rPr lang="en-NZ" sz="4000" dirty="0">
                <a:latin typeface="Arial Rounded MT Bold" pitchFamily="34" charset="0"/>
              </a:rPr>
              <a:t> Middle School (CA, USA) </a:t>
            </a:r>
          </a:p>
        </p:txBody>
      </p:sp>
    </p:spTree>
    <p:extLst>
      <p:ext uri="{BB962C8B-B14F-4D97-AF65-F5344CB8AC3E}">
        <p14:creationId xmlns:p14="http://schemas.microsoft.com/office/powerpoint/2010/main" val="1411332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dirty="0" smtClean="0">
                <a:latin typeface="Arial Rounded MT Bold" pitchFamily="34" charset="0"/>
              </a:rPr>
              <a:t>What is our global issue?</a:t>
            </a:r>
            <a:endParaRPr lang="en-NZ" i="1" dirty="0">
              <a:latin typeface="Arial Rounded MT Bold" pitchFamily="34" charset="0"/>
            </a:endParaRPr>
          </a:p>
        </p:txBody>
      </p:sp>
      <p:sp>
        <p:nvSpPr>
          <p:cNvPr id="3" name="Content Placeholder 2"/>
          <p:cNvSpPr>
            <a:spLocks noGrp="1"/>
          </p:cNvSpPr>
          <p:nvPr>
            <p:ph idx="1"/>
          </p:nvPr>
        </p:nvSpPr>
        <p:spPr/>
        <p:txBody>
          <a:bodyPr/>
          <a:lstStyle/>
          <a:p>
            <a:pPr marL="0" indent="0">
              <a:buNone/>
            </a:pPr>
            <a:endParaRPr lang="en-NZ" dirty="0"/>
          </a:p>
          <a:p>
            <a:pPr marL="0" indent="0" algn="ctr">
              <a:buNone/>
            </a:pPr>
            <a:r>
              <a:rPr lang="en-NZ" sz="4000" dirty="0" smtClean="0">
                <a:latin typeface="Arial Rounded MT Bold" pitchFamily="34" charset="0"/>
              </a:rPr>
              <a:t>Peacekeeping</a:t>
            </a:r>
            <a:endParaRPr lang="en-NZ" sz="4000" dirty="0">
              <a:latin typeface="Arial Rounded MT Bold" pitchFamily="34" charset="0"/>
            </a:endParaRPr>
          </a:p>
          <a:p>
            <a:pPr marL="0" indent="0" algn="ctr">
              <a:buNone/>
            </a:pPr>
            <a:r>
              <a:rPr lang="en-NZ" sz="4000" dirty="0" smtClean="0">
                <a:latin typeface="Arial Rounded MT Bold" pitchFamily="34" charset="0"/>
              </a:rPr>
              <a:t> Conflict prevention </a:t>
            </a:r>
          </a:p>
          <a:p>
            <a:pPr marL="0" indent="0" algn="ctr">
              <a:buNone/>
            </a:pPr>
            <a:r>
              <a:rPr lang="en-NZ" sz="4000" dirty="0" smtClean="0">
                <a:latin typeface="Arial Rounded MT Bold" pitchFamily="34" charset="0"/>
              </a:rPr>
              <a:t>Combating terrorism</a:t>
            </a:r>
          </a:p>
          <a:p>
            <a:pPr marL="0" indent="0">
              <a:buNone/>
            </a:pPr>
            <a:endParaRPr lang="en-NZ" dirty="0"/>
          </a:p>
        </p:txBody>
      </p:sp>
    </p:spTree>
    <p:extLst>
      <p:ext uri="{BB962C8B-B14F-4D97-AF65-F5344CB8AC3E}">
        <p14:creationId xmlns:p14="http://schemas.microsoft.com/office/powerpoint/2010/main" val="4237209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i="1" dirty="0" smtClean="0">
                <a:latin typeface="Arial Rounded MT Bold" pitchFamily="34" charset="0"/>
              </a:rPr>
              <a:t>What is the Challenge 20/20 portal?</a:t>
            </a:r>
            <a:endParaRPr lang="en-NZ" dirty="0">
              <a:latin typeface="Arial Rounded MT Bold" pitchFamily="34" charset="0"/>
            </a:endParaRPr>
          </a:p>
        </p:txBody>
      </p:sp>
      <p:sp>
        <p:nvSpPr>
          <p:cNvPr id="3" name="Content Placeholder 2"/>
          <p:cNvSpPr>
            <a:spLocks noGrp="1"/>
          </p:cNvSpPr>
          <p:nvPr>
            <p:ph idx="1"/>
          </p:nvPr>
        </p:nvSpPr>
        <p:spPr/>
        <p:txBody>
          <a:bodyPr>
            <a:normAutofit fontScale="62500" lnSpcReduction="20000"/>
          </a:bodyPr>
          <a:lstStyle/>
          <a:p>
            <a:pPr marL="0" indent="0">
              <a:buNone/>
            </a:pPr>
            <a:r>
              <a:rPr lang="en-NZ" b="1" i="1" dirty="0"/>
              <a:t/>
            </a:r>
            <a:br>
              <a:rPr lang="en-NZ" b="1" i="1" dirty="0"/>
            </a:br>
            <a:r>
              <a:rPr lang="en-NZ" dirty="0">
                <a:latin typeface="Arial Rounded MT Bold" pitchFamily="34" charset="0"/>
              </a:rPr>
              <a:t>NAIS has recently partnered with </a:t>
            </a:r>
            <a:r>
              <a:rPr lang="en-NZ" dirty="0" err="1">
                <a:latin typeface="Arial Rounded MT Bold" pitchFamily="34" charset="0"/>
              </a:rPr>
              <a:t>TakingITGlobal</a:t>
            </a:r>
            <a:r>
              <a:rPr lang="en-NZ" dirty="0">
                <a:latin typeface="Arial Rounded MT Bold" pitchFamily="34" charset="0"/>
              </a:rPr>
              <a:t>, an organization that offers a collaborative learning community which provides youth with access to global opportunities, cross-cultural connections and meaningful participation in decision-making</a:t>
            </a:r>
            <a:r>
              <a:rPr lang="en-NZ" dirty="0" smtClean="0">
                <a:latin typeface="Arial Rounded MT Bold" pitchFamily="34" charset="0"/>
              </a:rPr>
              <a:t>.</a:t>
            </a:r>
          </a:p>
          <a:p>
            <a:pPr marL="0" indent="0">
              <a:buNone/>
            </a:pPr>
            <a:endParaRPr lang="en-NZ" dirty="0">
              <a:latin typeface="Arial Rounded MT Bold" pitchFamily="34" charset="0"/>
            </a:endParaRPr>
          </a:p>
          <a:p>
            <a:pPr marL="0" indent="0">
              <a:buNone/>
            </a:pPr>
            <a:r>
              <a:rPr lang="en-NZ" dirty="0">
                <a:latin typeface="Arial Rounded MT Bold" pitchFamily="34" charset="0"/>
              </a:rPr>
              <a:t>Through this partnership, we are thrilled to offer you the Challenge 20/20 Portal where Challenge 20/20 participants can register their schools individually and create classrooms, submit assignments, photographs, blogs and discussions, reports, journals, PowerPoint presentations, videos, etc.   </a:t>
            </a:r>
            <a:endParaRPr lang="en-NZ" dirty="0" smtClean="0">
              <a:latin typeface="Arial Rounded MT Bold" pitchFamily="34" charset="0"/>
            </a:endParaRPr>
          </a:p>
          <a:p>
            <a:pPr marL="0" indent="0">
              <a:buNone/>
            </a:pPr>
            <a:endParaRPr lang="en-NZ" dirty="0" smtClean="0">
              <a:latin typeface="Arial Rounded MT Bold" pitchFamily="34" charset="0"/>
            </a:endParaRPr>
          </a:p>
          <a:p>
            <a:pPr marL="0" indent="0">
              <a:buNone/>
            </a:pPr>
            <a:r>
              <a:rPr lang="en-NZ" dirty="0" smtClean="0">
                <a:latin typeface="Arial Rounded MT Bold" pitchFamily="34" charset="0"/>
              </a:rPr>
              <a:t>Schools </a:t>
            </a:r>
            <a:r>
              <a:rPr lang="en-NZ" dirty="0">
                <a:latin typeface="Arial Rounded MT Bold" pitchFamily="34" charset="0"/>
              </a:rPr>
              <a:t>can also create collaborations and invite their partner schools to join their collaboration so that your students and teachers can communicate with each other and share their research and findings to their assigned global problem.  </a:t>
            </a:r>
          </a:p>
        </p:txBody>
      </p:sp>
    </p:spTree>
    <p:extLst>
      <p:ext uri="{BB962C8B-B14F-4D97-AF65-F5344CB8AC3E}">
        <p14:creationId xmlns:p14="http://schemas.microsoft.com/office/powerpoint/2010/main" val="2210779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i="1" dirty="0" smtClean="0">
                <a:latin typeface="Arial Rounded MT Bold" pitchFamily="34" charset="0"/>
              </a:rPr>
              <a:t>What would be expected of you?</a:t>
            </a:r>
            <a:endParaRPr lang="en-NZ" i="1" dirty="0">
              <a:latin typeface="Arial Rounded MT Bold" pitchFamily="34" charset="0"/>
            </a:endParaRPr>
          </a:p>
        </p:txBody>
      </p:sp>
      <p:sp>
        <p:nvSpPr>
          <p:cNvPr id="3" name="Content Placeholder 2"/>
          <p:cNvSpPr>
            <a:spLocks noGrp="1"/>
          </p:cNvSpPr>
          <p:nvPr>
            <p:ph idx="1"/>
          </p:nvPr>
        </p:nvSpPr>
        <p:spPr/>
        <p:txBody>
          <a:bodyPr/>
          <a:lstStyle/>
          <a:p>
            <a:pPr marL="0" indent="0">
              <a:buNone/>
            </a:pPr>
            <a:r>
              <a:rPr lang="en-NZ" dirty="0" smtClean="0">
                <a:latin typeface="Arial Rounded MT Bold" pitchFamily="34" charset="0"/>
              </a:rPr>
              <a:t>During a once a week enrichment lesson, you would:</a:t>
            </a:r>
          </a:p>
          <a:p>
            <a:r>
              <a:rPr lang="en-NZ" dirty="0" smtClean="0">
                <a:latin typeface="Arial Rounded MT Bold" pitchFamily="34" charset="0"/>
              </a:rPr>
              <a:t>Build research skills</a:t>
            </a:r>
          </a:p>
          <a:p>
            <a:r>
              <a:rPr lang="en-NZ" dirty="0" smtClean="0">
                <a:latin typeface="Arial Rounded MT Bold" pitchFamily="34" charset="0"/>
              </a:rPr>
              <a:t>Communicate in a global setting</a:t>
            </a:r>
          </a:p>
          <a:p>
            <a:r>
              <a:rPr lang="en-NZ" dirty="0" smtClean="0">
                <a:latin typeface="Arial Rounded MT Bold" pitchFamily="34" charset="0"/>
              </a:rPr>
              <a:t>Debate creative problem solving ideas</a:t>
            </a:r>
          </a:p>
          <a:p>
            <a:r>
              <a:rPr lang="en-NZ" dirty="0" smtClean="0">
                <a:latin typeface="Arial Rounded MT Bold" pitchFamily="34" charset="0"/>
              </a:rPr>
              <a:t>Critically analyse ideas and theories</a:t>
            </a:r>
          </a:p>
          <a:p>
            <a:r>
              <a:rPr lang="en-NZ" dirty="0" smtClean="0">
                <a:latin typeface="Arial Rounded MT Bold" pitchFamily="34" charset="0"/>
              </a:rPr>
              <a:t>Develop a report that summarises our solution to our specific global problem</a:t>
            </a:r>
            <a:endParaRPr lang="en-NZ" dirty="0">
              <a:latin typeface="Arial Rounded MT Bold" pitchFamily="34" charset="0"/>
            </a:endParaRPr>
          </a:p>
        </p:txBody>
      </p:sp>
    </p:spTree>
    <p:extLst>
      <p:ext uri="{BB962C8B-B14F-4D97-AF65-F5344CB8AC3E}">
        <p14:creationId xmlns:p14="http://schemas.microsoft.com/office/powerpoint/2010/main" val="3611634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i="1" dirty="0" smtClean="0">
                <a:latin typeface="Arial Rounded MT Bold" pitchFamily="34" charset="0"/>
              </a:rPr>
              <a:t>What next?</a:t>
            </a:r>
            <a:endParaRPr lang="en-NZ" i="1" dirty="0">
              <a:latin typeface="Arial Rounded MT Bold" pitchFamily="34" charset="0"/>
            </a:endParaRPr>
          </a:p>
        </p:txBody>
      </p:sp>
      <p:sp>
        <p:nvSpPr>
          <p:cNvPr id="3" name="Content Placeholder 2"/>
          <p:cNvSpPr>
            <a:spLocks noGrp="1"/>
          </p:cNvSpPr>
          <p:nvPr>
            <p:ph idx="1"/>
          </p:nvPr>
        </p:nvSpPr>
        <p:spPr/>
        <p:txBody>
          <a:bodyPr/>
          <a:lstStyle/>
          <a:p>
            <a:pPr marL="0" indent="0">
              <a:buNone/>
            </a:pPr>
            <a:r>
              <a:rPr lang="en-NZ" dirty="0" smtClean="0">
                <a:latin typeface="Arial Rounded MT Bold" pitchFamily="34" charset="0"/>
              </a:rPr>
              <a:t>Take home your letter.</a:t>
            </a:r>
          </a:p>
          <a:p>
            <a:pPr marL="0" indent="0">
              <a:buNone/>
            </a:pPr>
            <a:r>
              <a:rPr lang="en-NZ" dirty="0" smtClean="0">
                <a:latin typeface="Arial Rounded MT Bold" pitchFamily="34" charset="0"/>
              </a:rPr>
              <a:t>Discuss the opportunity with your parents / guardians.</a:t>
            </a:r>
          </a:p>
          <a:p>
            <a:pPr marL="0" indent="0">
              <a:buNone/>
            </a:pPr>
            <a:r>
              <a:rPr lang="en-NZ" dirty="0" smtClean="0">
                <a:latin typeface="Arial Rounded MT Bold" pitchFamily="34" charset="0"/>
              </a:rPr>
              <a:t>Return the permission slip if you are interested.</a:t>
            </a:r>
          </a:p>
          <a:p>
            <a:pPr marL="0" indent="0">
              <a:buNone/>
            </a:pPr>
            <a:r>
              <a:rPr lang="en-NZ" dirty="0" smtClean="0">
                <a:latin typeface="Arial Rounded MT Bold" pitchFamily="34" charset="0"/>
              </a:rPr>
              <a:t>Email Ms Wordsworth on </a:t>
            </a:r>
            <a:r>
              <a:rPr lang="en-NZ" dirty="0" err="1" smtClean="0">
                <a:latin typeface="Arial Rounded MT Bold" pitchFamily="34" charset="0"/>
              </a:rPr>
              <a:t>FirstClass</a:t>
            </a:r>
            <a:r>
              <a:rPr lang="en-NZ" dirty="0" smtClean="0">
                <a:latin typeface="Arial Rounded MT Bold" pitchFamily="34" charset="0"/>
              </a:rPr>
              <a:t> to receive an invitation to the global classroom in the Challenge 20/20 portal.</a:t>
            </a:r>
            <a:endParaRPr lang="en-NZ" dirty="0">
              <a:latin typeface="Arial Rounded MT Bold" pitchFamily="34" charset="0"/>
            </a:endParaRPr>
          </a:p>
        </p:txBody>
      </p:sp>
    </p:spTree>
    <p:extLst>
      <p:ext uri="{BB962C8B-B14F-4D97-AF65-F5344CB8AC3E}">
        <p14:creationId xmlns:p14="http://schemas.microsoft.com/office/powerpoint/2010/main" val="278968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218</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Challenge 20/20</vt:lpstr>
      <vt:lpstr>What is Challenge 20/20?</vt:lpstr>
      <vt:lpstr>How do partner schools define student roles for the collaborative nature of the project? </vt:lpstr>
      <vt:lpstr>Who are our partner schools?</vt:lpstr>
      <vt:lpstr>What is our global issue?</vt:lpstr>
      <vt:lpstr>What is the Challenge 20/20 portal?</vt:lpstr>
      <vt:lpstr>What would be expected of you?</vt:lpstr>
      <vt:lpstr>What next?</vt:lpstr>
    </vt:vector>
  </TitlesOfParts>
  <Company>Saint Kentigern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 20/20</dc:title>
  <dc:creator>ICT</dc:creator>
  <cp:lastModifiedBy>ICT</cp:lastModifiedBy>
  <cp:revision>3</cp:revision>
  <dcterms:created xsi:type="dcterms:W3CDTF">2011-11-01T07:15:38Z</dcterms:created>
  <dcterms:modified xsi:type="dcterms:W3CDTF">2011-11-01T07:42:17Z</dcterms:modified>
</cp:coreProperties>
</file>